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144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9" autoAdjust="0"/>
  </p:normalViewPr>
  <p:slideViewPr>
    <p:cSldViewPr>
      <p:cViewPr varScale="1">
        <p:scale>
          <a:sx n="57" d="100"/>
          <a:sy n="57" d="100"/>
        </p:scale>
        <p:origin x="2178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82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3F3D4D-6A9B-41F9-9D20-85C5AC00B6FE}" type="datetimeFigureOut">
              <a:rPr lang="da-DK" smtClean="0"/>
              <a:pPr/>
              <a:t>26-04-2017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430DFB-B823-4060-845A-9DA8F281F28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468560"/>
            <a:ext cx="6858000" cy="3132856"/>
          </a:xfrm>
        </p:spPr>
        <p:txBody>
          <a:bodyPr>
            <a:normAutofit fontScale="90000"/>
          </a:bodyPr>
          <a:lstStyle/>
          <a:p>
            <a:pPr algn="ctr"/>
            <a:r>
              <a:rPr lang="da-DK" sz="2700" b="1" dirty="0" smtClean="0">
                <a:solidFill>
                  <a:schemeClr val="tx1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/>
            </a:r>
            <a:br>
              <a:rPr lang="da-DK" sz="2700" b="1" dirty="0" smtClean="0">
                <a:solidFill>
                  <a:schemeClr val="tx1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</a:br>
            <a:r>
              <a:rPr lang="da-DK" sz="2700" b="1" dirty="0">
                <a:solidFill>
                  <a:schemeClr val="tx1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/>
            </a:r>
            <a:br>
              <a:rPr lang="da-DK" sz="2700" b="1" dirty="0">
                <a:solidFill>
                  <a:schemeClr val="tx1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</a:br>
            <a:r>
              <a:rPr lang="da-DK" sz="2700" b="1" dirty="0" smtClean="0">
                <a:solidFill>
                  <a:schemeClr val="tx1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/>
            </a:r>
            <a:br>
              <a:rPr lang="da-DK" sz="2700" b="1" dirty="0" smtClean="0">
                <a:solidFill>
                  <a:schemeClr val="tx1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</a:br>
            <a:r>
              <a:rPr lang="da-DK" sz="2700" b="1" dirty="0" smtClean="0">
                <a:solidFill>
                  <a:schemeClr val="tx1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>Vedbæk </a:t>
            </a:r>
            <a:r>
              <a:rPr lang="da-DK" sz="2700" b="1" dirty="0">
                <a:solidFill>
                  <a:schemeClr val="tx1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  <a:t>Tennisklub inviterer til</a:t>
            </a:r>
            <a:br>
              <a:rPr lang="da-DK" sz="2700" b="1" dirty="0">
                <a:solidFill>
                  <a:schemeClr val="tx1"/>
                </a:solidFill>
                <a:latin typeface="Arabic Typesetting" pitchFamily="66" charset="-78"/>
                <a:ea typeface="+mn-ea"/>
                <a:cs typeface="Arabic Typesetting" pitchFamily="66" charset="-78"/>
              </a:rPr>
            </a:br>
            <a:r>
              <a:rPr lang="da-DK" sz="5300" b="1" dirty="0" smtClean="0">
                <a:solidFill>
                  <a:srgbClr val="FF0000"/>
                </a:solidFill>
              </a:rPr>
              <a:t> Tennissportens Dag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</a:t>
            </a:r>
            <a:r>
              <a:rPr lang="da-DK" sz="2400" b="1" i="1" dirty="0" smtClean="0">
                <a:solidFill>
                  <a:srgbClr val="FF0000"/>
                </a:solidFill>
              </a:rPr>
              <a:t>Lørdag den 29. april 2017</a:t>
            </a:r>
            <a:endParaRPr lang="da-DK" sz="2400" i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08720" y="2915816"/>
            <a:ext cx="5949280" cy="5832648"/>
          </a:xfrm>
        </p:spPr>
        <p:txBody>
          <a:bodyPr>
            <a:normAutofit/>
          </a:bodyPr>
          <a:lstStyle/>
          <a:p>
            <a:r>
              <a:rPr lang="da-DK" sz="1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                      Program for dagen</a:t>
            </a:r>
          </a:p>
          <a:p>
            <a:pPr algn="ctr"/>
            <a:endParaRPr lang="da-DK" sz="18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endParaRPr lang="da-DK" sz="1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Kl. 11.00 Velkommen til Vedbæk Tennisklub</a:t>
            </a:r>
          </a:p>
          <a:p>
            <a:pPr algn="l"/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Kl. 11.00 - 11.15 Præsentation af klubben og generel information                                   </a:t>
            </a:r>
          </a:p>
          <a:p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kl. 11.15-13.00 Instruktion i (mini)tennis, spil mod træneren, kampspil, </a:t>
            </a:r>
            <a:r>
              <a:rPr lang="da-DK" sz="1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</a:t>
            </a:r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røv boldmaskinen, få målt din servehastighed, ram kegler med din for-/baghånd etc.</a:t>
            </a:r>
          </a:p>
          <a:p>
            <a:pPr algn="l"/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Kl. 13.00 – 14.00 Grillen tændes og vi serverer en pølse med brød og lidt at drikke til.</a:t>
            </a:r>
          </a:p>
          <a:p>
            <a:pPr algn="l"/>
            <a:endParaRPr lang="da-DK" sz="14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Vi glæder os til at se dig, tag gerne din kollega, familie eller nabo med. </a:t>
            </a:r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</a:t>
            </a:r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 algn="l"/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	</a:t>
            </a:r>
          </a:p>
          <a:p>
            <a:pPr algn="l"/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Med </a:t>
            </a:r>
            <a:r>
              <a:rPr lang="da-DK" sz="140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sportslig hilsen</a:t>
            </a:r>
            <a:endParaRPr lang="da-DK" sz="1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Vedbæk Tennisklub                                                                                                 </a:t>
            </a:r>
            <a:endParaRPr lang="da-DK" sz="14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r>
              <a:rPr lang="da-DK" sz="14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Gøngehusvej</a:t>
            </a:r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25B 				</a:t>
            </a:r>
            <a:r>
              <a:rPr lang="da-DK" sz="1400" dirty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           </a:t>
            </a:r>
          </a:p>
          <a:p>
            <a:pPr algn="l"/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2950 Vedbæk</a:t>
            </a:r>
          </a:p>
          <a:p>
            <a:pPr algn="l"/>
            <a:endParaRPr lang="da-DK" sz="14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endParaRPr lang="da-DK" sz="1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endParaRPr lang="da-DK" sz="1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r>
              <a:rPr lang="da-DK" sz="14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Læs mere på www.vedbaektennis.dk   </a:t>
            </a:r>
          </a:p>
          <a:p>
            <a:endParaRPr lang="da-DK" sz="14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da-DK" sz="1400" dirty="0">
              <a:solidFill>
                <a:schemeClr val="tx1"/>
              </a:solidFill>
            </a:endParaRPr>
          </a:p>
        </p:txBody>
      </p:sp>
      <p:pic>
        <p:nvPicPr>
          <p:cNvPr id="9" name="Billede 8" descr="C:\Users\Thomas\Desktop\imagesCA6D64K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7112" y="6948264"/>
            <a:ext cx="1584176" cy="1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lede 5" descr="C:\Users\Thomas\Desktop\mario_tennis_koop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8720" y="2890357"/>
            <a:ext cx="1052736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Bambusfletværk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597</TotalTime>
  <Words>92</Words>
  <Application>Microsoft Office PowerPoint</Application>
  <PresentationFormat>Skærmshow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Arabic Typesetting</vt:lpstr>
      <vt:lpstr>Gill Sans MT</vt:lpstr>
      <vt:lpstr>Verdana</vt:lpstr>
      <vt:lpstr>Wingdings</vt:lpstr>
      <vt:lpstr>Wingdings 2</vt:lpstr>
      <vt:lpstr>Bambusfletværk</vt:lpstr>
      <vt:lpstr>   Vedbæk Tennisklub inviterer til  Tennissportens Dag   Lørdag den 29. april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Vedbæk Tennisklub inviterer til Tennissportens Dag   lørdag den 4. maj 2013</dc:title>
  <dc:creator>Thomas Nowak</dc:creator>
  <cp:lastModifiedBy>Thomas Nowak</cp:lastModifiedBy>
  <cp:revision>70</cp:revision>
  <dcterms:created xsi:type="dcterms:W3CDTF">2013-02-07T04:48:53Z</dcterms:created>
  <dcterms:modified xsi:type="dcterms:W3CDTF">2017-04-26T13:24:55Z</dcterms:modified>
</cp:coreProperties>
</file>